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0" r:id="rId3"/>
    <p:sldId id="271" r:id="rId4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C8E"/>
    <a:srgbClr val="00ABC3"/>
    <a:srgbClr val="00424B"/>
    <a:srgbClr val="5358C4"/>
    <a:srgbClr val="EA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2FBF-B1F6-D318-3E54-9A1139E477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C834D3-12FD-4579-F0CB-16DD1B1FE0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BB609-1B60-5328-5515-21781505E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92B8-DA63-4F1A-B058-B24CD11269A8}" type="datetimeFigureOut">
              <a:rPr lang="en-PK" smtClean="0"/>
              <a:t>08/17/2026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3CF69-3849-5F88-8A4F-FC86E6834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FBB70-D477-41DF-DE2F-A1A3042A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FE14-7E3A-4BC5-AF6E-FB86CA4920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08750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77485-4446-7046-E177-AD5727518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AE5E0-1B83-07EC-9912-048FE4B2B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35E7B5-49E7-BA23-90FF-972AA3F34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92B8-DA63-4F1A-B058-B24CD11269A8}" type="datetimeFigureOut">
              <a:rPr lang="en-PK" smtClean="0"/>
              <a:t>08/17/2026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A068C-2952-1D13-DBE4-674D419FE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2A093-28CA-EB88-B22C-331095432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FE14-7E3A-4BC5-AF6E-FB86CA4920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77501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322CD-56EB-93C3-36B9-E8FEAE545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AABEF-E230-978E-1E80-95A00A880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9F112-EFE4-BADC-267B-80B1CBBBE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92B8-DA63-4F1A-B058-B24CD11269A8}" type="datetimeFigureOut">
              <a:rPr lang="en-PK" smtClean="0"/>
              <a:t>08/17/2026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E3D90-1ECC-5A86-C880-93AEE3218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04BD3-A7A8-A8A2-09DC-693E0F182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FE14-7E3A-4BC5-AF6E-FB86CA4920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919657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4562E-8BF8-30C1-9DE6-DC160F0AE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5B3BE-A30C-1593-B5F4-01F5BBFC02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E2F84A-8891-81CA-A58C-107DA81E7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83E36-33D5-DEB5-CD70-7E8B22A35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92B8-DA63-4F1A-B058-B24CD11269A8}" type="datetimeFigureOut">
              <a:rPr lang="en-PK" smtClean="0"/>
              <a:t>08/17/2026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58E4E-382F-E1EF-D481-9D6431BA7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93922A-2075-4934-1CBF-CEE0D2FAF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FE14-7E3A-4BC5-AF6E-FB86CA4920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673110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3C69D-450C-279A-A093-2F17263C9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2DA02-DDD4-3DF1-B313-9AB608C31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70E2AC-01AB-07EC-09A3-B14B2D1F7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2324F0-2E68-3E9D-43FA-1448AC6502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77B6C9-F38A-5728-BCEB-B78D27E23C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30380C-5A7B-D9ED-169D-9BF47669D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92B8-DA63-4F1A-B058-B24CD11269A8}" type="datetimeFigureOut">
              <a:rPr lang="en-PK" smtClean="0"/>
              <a:t>08/17/2026</a:t>
            </a:fld>
            <a:endParaRPr lang="en-P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7BBD3B-66D6-8ED8-622A-7DDC86C58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7C215E-3DAE-F389-6C7B-6CFCF7E64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FE14-7E3A-4BC5-AF6E-FB86CA4920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912590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E4F60-843A-B06A-6A0E-C36ED57B7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2E2CA6-7C81-7B45-C099-1C362F5C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92B8-DA63-4F1A-B058-B24CD11269A8}" type="datetimeFigureOut">
              <a:rPr lang="en-PK" smtClean="0"/>
              <a:t>08/17/2026</a:t>
            </a:fld>
            <a:endParaRPr lang="en-P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D8D891-8BF8-B2A9-302D-C992A97AC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103A25-4752-2461-EC1C-88AEB7D5D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FE14-7E3A-4BC5-AF6E-FB86CA4920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89747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E8AC0B-B69D-A8E8-F4AC-B361BB3DE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92B8-DA63-4F1A-B058-B24CD11269A8}" type="datetimeFigureOut">
              <a:rPr lang="en-PK" smtClean="0"/>
              <a:t>08/17/2026</a:t>
            </a:fld>
            <a:endParaRPr lang="en-P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2EE1B5-E1BD-7C4D-72CF-2FC1AE72A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4E7078-9424-C543-9A0C-C76506C2B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FE14-7E3A-4BC5-AF6E-FB86CA4920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24125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06AF7-AD17-2712-CD70-ADCB3993C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CFC0F-ACDB-937F-A045-0E4FD186E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4B4FB-8630-ADAC-5147-0DE0A1425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27A2F-B4B2-8D90-0243-98E69B3D9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92B8-DA63-4F1A-B058-B24CD11269A8}" type="datetimeFigureOut">
              <a:rPr lang="en-PK" smtClean="0"/>
              <a:t>08/17/2026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A4DB3C-C0C8-2EB6-C44D-A3D43F7EB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1E1C40-B298-B7B2-F3AA-E8F2268AA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FE14-7E3A-4BC5-AF6E-FB86CA4920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98603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704C8-9805-E378-5AFD-0F6A90810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FDD444-536B-9288-A0D9-54AA9D05E6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0AB66-B1ED-B92D-8939-87104E76A8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3B02C-99F7-ACB0-47BB-A0C59E0E9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92B8-DA63-4F1A-B058-B24CD11269A8}" type="datetimeFigureOut">
              <a:rPr lang="en-PK" smtClean="0"/>
              <a:t>08/17/2026</a:t>
            </a:fld>
            <a:endParaRPr lang="en-P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B0B79-5BF0-CC43-A4F8-60636EA20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9D753-95F0-92B3-7440-FA1EAA3C7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FE14-7E3A-4BC5-AF6E-FB86CA4920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092890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DC5E6-D32A-61DC-799F-463B32F68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F60C25-8B62-7D7C-A63F-14BFC1649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B224D-F09E-2A08-6B7E-8CA66D549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92B8-DA63-4F1A-B058-B24CD11269A8}" type="datetimeFigureOut">
              <a:rPr lang="en-PK" smtClean="0"/>
              <a:t>08/17/2026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F7E64-A6AD-DC9D-8781-8437802FC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414C7-1ED4-F599-0909-DBFE08DD7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FE14-7E3A-4BC5-AF6E-FB86CA4920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898426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0C0842-334F-6065-13EB-2FF852FA55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9BD0DA-4908-2619-D217-EB00801E1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6613D-F4BF-A552-0AF9-83145DB11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892B8-DA63-4F1A-B058-B24CD11269A8}" type="datetimeFigureOut">
              <a:rPr lang="en-PK" smtClean="0"/>
              <a:t>08/17/2026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05F73-9A2B-14CB-4E0E-7F0D4D26B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D8DC4-CE86-A642-4D6F-2AB2F2A62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FE14-7E3A-4BC5-AF6E-FB86CA4920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1183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8737C5-BBC9-E865-C493-9E4CB6F81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7EEDD9-219C-24F9-DE80-5B01A69CD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9B4E9-CC85-3F2E-8ECE-E56299251D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A892B8-DA63-4F1A-B058-B24CD11269A8}" type="datetimeFigureOut">
              <a:rPr lang="en-PK" smtClean="0"/>
              <a:t>08/17/2026</a:t>
            </a:fld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14973-F615-61DF-8C1F-735CEB1EEE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C1011-1C2C-D344-F81A-9B3C3635F3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1CFE14-7E3A-4BC5-AF6E-FB86CA4920FD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22957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78C53BE-8F77-A242-B316-0AB95BE19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" y="1513205"/>
            <a:ext cx="12014200" cy="2506028"/>
          </a:xfrm>
        </p:spPr>
        <p:txBody>
          <a:bodyPr>
            <a:normAutofit/>
          </a:bodyPr>
          <a:lstStyle/>
          <a:p>
            <a:pPr algn="ctr"/>
            <a:endParaRPr lang="en-GB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82549B-4527-F1B6-256E-3DB667665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000" y="4019233"/>
            <a:ext cx="3213100" cy="215773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</a:t>
            </a:r>
          </a:p>
        </p:txBody>
      </p:sp>
    </p:spTree>
    <p:extLst>
      <p:ext uri="{BB962C8B-B14F-4D97-AF65-F5344CB8AC3E}">
        <p14:creationId xmlns:p14="http://schemas.microsoft.com/office/powerpoint/2010/main" val="2002859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A5D16-0606-4870-0E3D-403399CD0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67BA0-9CF2-3D88-9505-D1283DF3D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338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2916D-12B3-4B43-D3EE-0AD9C6251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8F45C-0888-252F-1EBC-0F31C034F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293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3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Shahbaz Sarfraz</dc:creator>
  <cp:lastModifiedBy>Amir Ali</cp:lastModifiedBy>
  <cp:revision>11</cp:revision>
  <dcterms:created xsi:type="dcterms:W3CDTF">2026-07-13T12:51:31Z</dcterms:created>
  <dcterms:modified xsi:type="dcterms:W3CDTF">2026-08-18T09:30:36Z</dcterms:modified>
</cp:coreProperties>
</file>